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4841" r:id="rId2"/>
  </p:sldIdLst>
  <p:sldSz cx="10691813" cy="7559675"/>
  <p:notesSz cx="17475200" cy="97536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232" userDrawn="1">
          <p15:clr>
            <a:srgbClr val="A4A3A4"/>
          </p15:clr>
        </p15:guide>
        <p15:guide id="2" pos="132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DD"/>
    <a:srgbClr val="996633"/>
    <a:srgbClr val="669933"/>
    <a:srgbClr val="8B7724"/>
    <a:srgbClr val="FFFFFF"/>
    <a:srgbClr val="663333"/>
    <a:srgbClr val="33CCCC"/>
    <a:srgbClr val="639B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94" autoAdjust="0"/>
    <p:restoredTop sz="94658"/>
  </p:normalViewPr>
  <p:slideViewPr>
    <p:cSldViewPr>
      <p:cViewPr varScale="1">
        <p:scale>
          <a:sx n="105" d="100"/>
          <a:sy n="105" d="100"/>
        </p:scale>
        <p:origin x="1496" y="184"/>
      </p:cViewPr>
      <p:guideLst>
        <p:guide orient="horz" pos="2232"/>
        <p:guide pos="132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572375" cy="488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9898063" y="0"/>
            <a:ext cx="7572375" cy="488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E3250-CBC8-4A5F-ADFA-D6EA6F62141A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410325" y="1219200"/>
            <a:ext cx="4654550" cy="32924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747838" y="4694238"/>
            <a:ext cx="13979525" cy="38401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264650"/>
            <a:ext cx="7572375" cy="4889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9898063" y="9264650"/>
            <a:ext cx="7572375" cy="4889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42AD0C-BB54-4F05-A65F-2F79D5EB70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0462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41993" rtl="0" eaLnBrk="1" latinLnBrk="0" hangingPunct="1">
      <a:defRPr kumimoji="1" sz="843" kern="1200">
        <a:solidFill>
          <a:schemeClr val="tx1"/>
        </a:solidFill>
        <a:latin typeface="+mn-lt"/>
        <a:ea typeface="+mn-ea"/>
        <a:cs typeface="+mn-cs"/>
      </a:defRPr>
    </a:lvl1pPr>
    <a:lvl2pPr marL="320996" algn="l" defTabSz="641993" rtl="0" eaLnBrk="1" latinLnBrk="0" hangingPunct="1">
      <a:defRPr kumimoji="1" sz="843" kern="1200">
        <a:solidFill>
          <a:schemeClr val="tx1"/>
        </a:solidFill>
        <a:latin typeface="+mn-lt"/>
        <a:ea typeface="+mn-ea"/>
        <a:cs typeface="+mn-cs"/>
      </a:defRPr>
    </a:lvl2pPr>
    <a:lvl3pPr marL="641993" algn="l" defTabSz="641993" rtl="0" eaLnBrk="1" latinLnBrk="0" hangingPunct="1">
      <a:defRPr kumimoji="1" sz="843" kern="1200">
        <a:solidFill>
          <a:schemeClr val="tx1"/>
        </a:solidFill>
        <a:latin typeface="+mn-lt"/>
        <a:ea typeface="+mn-ea"/>
        <a:cs typeface="+mn-cs"/>
      </a:defRPr>
    </a:lvl3pPr>
    <a:lvl4pPr marL="962989" algn="l" defTabSz="641993" rtl="0" eaLnBrk="1" latinLnBrk="0" hangingPunct="1">
      <a:defRPr kumimoji="1" sz="843" kern="1200">
        <a:solidFill>
          <a:schemeClr val="tx1"/>
        </a:solidFill>
        <a:latin typeface="+mn-lt"/>
        <a:ea typeface="+mn-ea"/>
        <a:cs typeface="+mn-cs"/>
      </a:defRPr>
    </a:lvl4pPr>
    <a:lvl5pPr marL="1283985" algn="l" defTabSz="641993" rtl="0" eaLnBrk="1" latinLnBrk="0" hangingPunct="1">
      <a:defRPr kumimoji="1" sz="843" kern="1200">
        <a:solidFill>
          <a:schemeClr val="tx1"/>
        </a:solidFill>
        <a:latin typeface="+mn-lt"/>
        <a:ea typeface="+mn-ea"/>
        <a:cs typeface="+mn-cs"/>
      </a:defRPr>
    </a:lvl5pPr>
    <a:lvl6pPr marL="1604982" algn="l" defTabSz="641993" rtl="0" eaLnBrk="1" latinLnBrk="0" hangingPunct="1">
      <a:defRPr kumimoji="1" sz="843" kern="1200">
        <a:solidFill>
          <a:schemeClr val="tx1"/>
        </a:solidFill>
        <a:latin typeface="+mn-lt"/>
        <a:ea typeface="+mn-ea"/>
        <a:cs typeface="+mn-cs"/>
      </a:defRPr>
    </a:lvl6pPr>
    <a:lvl7pPr marL="1925978" algn="l" defTabSz="641993" rtl="0" eaLnBrk="1" latinLnBrk="0" hangingPunct="1">
      <a:defRPr kumimoji="1" sz="843" kern="1200">
        <a:solidFill>
          <a:schemeClr val="tx1"/>
        </a:solidFill>
        <a:latin typeface="+mn-lt"/>
        <a:ea typeface="+mn-ea"/>
        <a:cs typeface="+mn-cs"/>
      </a:defRPr>
    </a:lvl7pPr>
    <a:lvl8pPr marL="2246974" algn="l" defTabSz="641993" rtl="0" eaLnBrk="1" latinLnBrk="0" hangingPunct="1">
      <a:defRPr kumimoji="1" sz="843" kern="1200">
        <a:solidFill>
          <a:schemeClr val="tx1"/>
        </a:solidFill>
        <a:latin typeface="+mn-lt"/>
        <a:ea typeface="+mn-ea"/>
        <a:cs typeface="+mn-cs"/>
      </a:defRPr>
    </a:lvl8pPr>
    <a:lvl9pPr marL="2567971" algn="l" defTabSz="641993" rtl="0" eaLnBrk="1" latinLnBrk="0" hangingPunct="1">
      <a:defRPr kumimoji="1" sz="84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1886" y="2343500"/>
            <a:ext cx="9088041" cy="563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63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3772" y="4233423"/>
            <a:ext cx="748426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B2A2B0-F026-A841-BE69-99399275E756}" type="datetime1">
              <a:rPr lang="ja-JP" altLang="en-US" smtClean="0"/>
              <a:t>2026/3/11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84788" y="367757"/>
            <a:ext cx="2331315" cy="563680"/>
          </a:xfrm>
        </p:spPr>
        <p:txBody>
          <a:bodyPr lIns="0" tIns="0" rIns="0" bIns="0"/>
          <a:lstStyle>
            <a:lvl1pPr>
              <a:defRPr sz="3663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7DF830-5A0A-7443-A8EF-30C17F1B90E2}" type="datetime1">
              <a:rPr lang="ja-JP" altLang="en-US" smtClean="0"/>
              <a:t>2026/3/11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84788" y="367757"/>
            <a:ext cx="2331315" cy="563680"/>
          </a:xfrm>
        </p:spPr>
        <p:txBody>
          <a:bodyPr lIns="0" tIns="0" rIns="0" bIns="0"/>
          <a:lstStyle>
            <a:lvl1pPr>
              <a:defRPr sz="3663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590" y="1738726"/>
            <a:ext cx="465093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6284" y="1738726"/>
            <a:ext cx="465093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AF82A0-BE16-0C44-8006-2E89D0DC14DA}" type="datetime1">
              <a:rPr lang="ja-JP" altLang="en-US" smtClean="0"/>
              <a:t>2026/3/11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84788" y="367757"/>
            <a:ext cx="2331315" cy="563680"/>
          </a:xfrm>
        </p:spPr>
        <p:txBody>
          <a:bodyPr lIns="0" tIns="0" rIns="0" bIns="0"/>
          <a:lstStyle>
            <a:lvl1pPr>
              <a:defRPr sz="3663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C6448-7C6D-BC4C-B17E-FE4D1758454C}" type="datetime1">
              <a:rPr lang="ja-JP" altLang="en-US" smtClean="0"/>
              <a:t>2026/3/11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E2B776-25F0-3945-97E4-1A8CE4CB60CF}" type="datetime1">
              <a:rPr lang="ja-JP" altLang="en-US" smtClean="0"/>
              <a:t>2026/3/11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84788" y="367759"/>
            <a:ext cx="2331315" cy="10772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0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591" y="1738726"/>
            <a:ext cx="962263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217" y="7030503"/>
            <a:ext cx="34213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591" y="7030503"/>
            <a:ext cx="245911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F4C88-2E76-DF48-B520-8AEF7730F4FC}" type="datetime1">
              <a:rPr lang="ja-JP" altLang="en-US" smtClean="0"/>
              <a:t>2026/3/11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8105" y="7030503"/>
            <a:ext cx="245911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239255">
        <a:defRPr>
          <a:latin typeface="+mn-lt"/>
          <a:ea typeface="+mn-ea"/>
          <a:cs typeface="+mn-cs"/>
        </a:defRPr>
      </a:lvl2pPr>
      <a:lvl3pPr marL="478510">
        <a:defRPr>
          <a:latin typeface="+mn-lt"/>
          <a:ea typeface="+mn-ea"/>
          <a:cs typeface="+mn-cs"/>
        </a:defRPr>
      </a:lvl3pPr>
      <a:lvl4pPr marL="717766">
        <a:defRPr>
          <a:latin typeface="+mn-lt"/>
          <a:ea typeface="+mn-ea"/>
          <a:cs typeface="+mn-cs"/>
        </a:defRPr>
      </a:lvl4pPr>
      <a:lvl5pPr marL="957021">
        <a:defRPr>
          <a:latin typeface="+mn-lt"/>
          <a:ea typeface="+mn-ea"/>
          <a:cs typeface="+mn-cs"/>
        </a:defRPr>
      </a:lvl5pPr>
      <a:lvl6pPr marL="1196276">
        <a:defRPr>
          <a:latin typeface="+mn-lt"/>
          <a:ea typeface="+mn-ea"/>
          <a:cs typeface="+mn-cs"/>
        </a:defRPr>
      </a:lvl6pPr>
      <a:lvl7pPr marL="1435532">
        <a:defRPr>
          <a:latin typeface="+mn-lt"/>
          <a:ea typeface="+mn-ea"/>
          <a:cs typeface="+mn-cs"/>
        </a:defRPr>
      </a:lvl7pPr>
      <a:lvl8pPr marL="1674787">
        <a:defRPr>
          <a:latin typeface="+mn-lt"/>
          <a:ea typeface="+mn-ea"/>
          <a:cs typeface="+mn-cs"/>
        </a:defRPr>
      </a:lvl8pPr>
      <a:lvl9pPr marL="1914041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39255">
        <a:defRPr>
          <a:latin typeface="+mn-lt"/>
          <a:ea typeface="+mn-ea"/>
          <a:cs typeface="+mn-cs"/>
        </a:defRPr>
      </a:lvl2pPr>
      <a:lvl3pPr marL="478510">
        <a:defRPr>
          <a:latin typeface="+mn-lt"/>
          <a:ea typeface="+mn-ea"/>
          <a:cs typeface="+mn-cs"/>
        </a:defRPr>
      </a:lvl3pPr>
      <a:lvl4pPr marL="717766">
        <a:defRPr>
          <a:latin typeface="+mn-lt"/>
          <a:ea typeface="+mn-ea"/>
          <a:cs typeface="+mn-cs"/>
        </a:defRPr>
      </a:lvl4pPr>
      <a:lvl5pPr marL="957021">
        <a:defRPr>
          <a:latin typeface="+mn-lt"/>
          <a:ea typeface="+mn-ea"/>
          <a:cs typeface="+mn-cs"/>
        </a:defRPr>
      </a:lvl5pPr>
      <a:lvl6pPr marL="1196276">
        <a:defRPr>
          <a:latin typeface="+mn-lt"/>
          <a:ea typeface="+mn-ea"/>
          <a:cs typeface="+mn-cs"/>
        </a:defRPr>
      </a:lvl6pPr>
      <a:lvl7pPr marL="1435532">
        <a:defRPr>
          <a:latin typeface="+mn-lt"/>
          <a:ea typeface="+mn-ea"/>
          <a:cs typeface="+mn-cs"/>
        </a:defRPr>
      </a:lvl7pPr>
      <a:lvl8pPr marL="1674787">
        <a:defRPr>
          <a:latin typeface="+mn-lt"/>
          <a:ea typeface="+mn-ea"/>
          <a:cs typeface="+mn-cs"/>
        </a:defRPr>
      </a:lvl8pPr>
      <a:lvl9pPr marL="191404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AD26DF3D-092E-4FA3-3CA7-268797DB50BE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9907190" y="7056437"/>
            <a:ext cx="391716" cy="254534"/>
          </a:xfrm>
        </p:spPr>
        <p:txBody>
          <a:bodyPr/>
          <a:lstStyle/>
          <a:p>
            <a:fld id="{B6F15528-21DE-4FAA-801E-634DDDAF4B2B}" type="slidenum">
              <a:rPr lang="en-US" altLang="ja-JP" smtClean="0"/>
              <a:t>1</a:t>
            </a:fld>
            <a:endParaRPr lang="ja-JP" altLang="en-US"/>
          </a:p>
        </p:txBody>
      </p:sp>
      <p:sp>
        <p:nvSpPr>
          <p:cNvPr id="3" name="角丸四角形 5">
            <a:extLst>
              <a:ext uri="{FF2B5EF4-FFF2-40B4-BE49-F238E27FC236}">
                <a16:creationId xmlns:a16="http://schemas.microsoft.com/office/drawing/2014/main" id="{326C4BF9-11C8-7AB7-73AD-95EBD4806D52}"/>
              </a:ext>
            </a:extLst>
          </p:cNvPr>
          <p:cNvSpPr/>
          <p:nvPr/>
        </p:nvSpPr>
        <p:spPr>
          <a:xfrm>
            <a:off x="1002506" y="579436"/>
            <a:ext cx="8610601" cy="1733813"/>
          </a:xfrm>
          <a:prstGeom prst="roundRect">
            <a:avLst>
              <a:gd name="adj" fmla="val 11925"/>
            </a:avLst>
          </a:prstGeom>
          <a:solidFill>
            <a:schemeClr val="bg1"/>
          </a:solidFill>
          <a:ln w="28575">
            <a:solidFill>
              <a:srgbClr val="669933"/>
            </a:solidFill>
          </a:ln>
          <a:effectLst>
            <a:outerShdw dist="25400" dir="2700000" algn="tl" rotWithShape="0">
              <a:srgbClr val="33CCCC"/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角丸四角形 6">
            <a:extLst>
              <a:ext uri="{FF2B5EF4-FFF2-40B4-BE49-F238E27FC236}">
                <a16:creationId xmlns:a16="http://schemas.microsoft.com/office/drawing/2014/main" id="{6FE0A4E1-899B-1960-8EA3-ECE78BCE6F40}"/>
              </a:ext>
            </a:extLst>
          </p:cNvPr>
          <p:cNvSpPr/>
          <p:nvPr/>
        </p:nvSpPr>
        <p:spPr>
          <a:xfrm>
            <a:off x="1002506" y="2682990"/>
            <a:ext cx="8610601" cy="1648809"/>
          </a:xfrm>
          <a:prstGeom prst="roundRect">
            <a:avLst>
              <a:gd name="adj" fmla="val 11925"/>
            </a:avLst>
          </a:prstGeom>
          <a:solidFill>
            <a:schemeClr val="bg1"/>
          </a:solidFill>
          <a:ln w="28575">
            <a:solidFill>
              <a:srgbClr val="669933"/>
            </a:solidFill>
          </a:ln>
          <a:effectLst>
            <a:outerShdw dist="25400" dir="2700000" algn="tl" rotWithShape="0">
              <a:srgbClr val="33CCCC"/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角丸四角形 8">
            <a:extLst>
              <a:ext uri="{FF2B5EF4-FFF2-40B4-BE49-F238E27FC236}">
                <a16:creationId xmlns:a16="http://schemas.microsoft.com/office/drawing/2014/main" id="{0545CFF0-6308-A130-A622-C37F3C01944E}"/>
              </a:ext>
            </a:extLst>
          </p:cNvPr>
          <p:cNvSpPr/>
          <p:nvPr/>
        </p:nvSpPr>
        <p:spPr>
          <a:xfrm>
            <a:off x="1002506" y="4701540"/>
            <a:ext cx="8590358" cy="1648809"/>
          </a:xfrm>
          <a:prstGeom prst="roundRect">
            <a:avLst>
              <a:gd name="adj" fmla="val 11925"/>
            </a:avLst>
          </a:prstGeom>
          <a:solidFill>
            <a:schemeClr val="bg1"/>
          </a:solidFill>
          <a:ln w="28575">
            <a:solidFill>
              <a:srgbClr val="669933"/>
            </a:solidFill>
          </a:ln>
          <a:effectLst>
            <a:outerShdw dist="25400" dir="2700000" algn="tl" rotWithShape="0">
              <a:srgbClr val="33CCCC"/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下矢印 10">
            <a:extLst>
              <a:ext uri="{FF2B5EF4-FFF2-40B4-BE49-F238E27FC236}">
                <a16:creationId xmlns:a16="http://schemas.microsoft.com/office/drawing/2014/main" id="{D93CD9F6-8F42-B0B1-0234-C74CE4E31224}"/>
              </a:ext>
            </a:extLst>
          </p:cNvPr>
          <p:cNvSpPr/>
          <p:nvPr/>
        </p:nvSpPr>
        <p:spPr>
          <a:xfrm>
            <a:off x="5122231" y="2446870"/>
            <a:ext cx="447353" cy="202363"/>
          </a:xfrm>
          <a:prstGeom prst="downArrow">
            <a:avLst/>
          </a:prstGeom>
          <a:solidFill>
            <a:srgbClr val="6699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669933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下矢印 11">
            <a:extLst>
              <a:ext uri="{FF2B5EF4-FFF2-40B4-BE49-F238E27FC236}">
                <a16:creationId xmlns:a16="http://schemas.microsoft.com/office/drawing/2014/main" id="{F8FF34C8-A988-1FC6-B733-989654623F0B}"/>
              </a:ext>
            </a:extLst>
          </p:cNvPr>
          <p:cNvSpPr/>
          <p:nvPr/>
        </p:nvSpPr>
        <p:spPr>
          <a:xfrm>
            <a:off x="5122231" y="4476451"/>
            <a:ext cx="447353" cy="202364"/>
          </a:xfrm>
          <a:prstGeom prst="downArrow">
            <a:avLst/>
          </a:prstGeom>
          <a:solidFill>
            <a:srgbClr val="6699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669933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DA84074-FC74-E19D-3EBD-86480B3A01F5}"/>
              </a:ext>
            </a:extLst>
          </p:cNvPr>
          <p:cNvSpPr txBox="1"/>
          <p:nvPr/>
        </p:nvSpPr>
        <p:spPr>
          <a:xfrm>
            <a:off x="2403996" y="4726124"/>
            <a:ext cx="6331175" cy="6227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1847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Step3</a:t>
            </a:r>
            <a:r>
              <a:rPr kumimoji="1" lang="ja-JP" altLang="en-US" sz="1847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：どう（表現）</a:t>
            </a:r>
            <a:endParaRPr kumimoji="1" lang="en-US" altLang="ja-JP" sz="1847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en-US" altLang="ja-JP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</a:t>
            </a:r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と</a:t>
            </a:r>
            <a:r>
              <a:rPr kumimoji="1" lang="en-US" altLang="ja-JP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</a:t>
            </a:r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を元に、どんな言葉やビジュアルを届けたいかを決める</a:t>
            </a:r>
            <a:endParaRPr kumimoji="1" lang="en-US" altLang="ja-JP" sz="1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97BDD21-7004-1B70-E422-29D9D99C1C5D}"/>
              </a:ext>
            </a:extLst>
          </p:cNvPr>
          <p:cNvSpPr txBox="1"/>
          <p:nvPr/>
        </p:nvSpPr>
        <p:spPr>
          <a:xfrm>
            <a:off x="2755106" y="2659003"/>
            <a:ext cx="5346290" cy="6535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1847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Step2</a:t>
            </a:r>
            <a:r>
              <a:rPr kumimoji="1" lang="ja-JP" altLang="en-US" sz="1847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：何を（内容）</a:t>
            </a:r>
            <a:endParaRPr kumimoji="1" lang="en-US" altLang="ja-JP" sz="1847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属性よりも「価値」を抜き出す</a:t>
            </a:r>
            <a:endParaRPr kumimoji="1" lang="en-US" altLang="ja-JP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6CB6916-CEB0-850E-F22F-6246C39DF6E7}"/>
              </a:ext>
            </a:extLst>
          </p:cNvPr>
          <p:cNvSpPr txBox="1"/>
          <p:nvPr/>
        </p:nvSpPr>
        <p:spPr>
          <a:xfrm>
            <a:off x="2672331" y="599147"/>
            <a:ext cx="5346290" cy="6535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1847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Step1</a:t>
            </a:r>
            <a:r>
              <a:rPr kumimoji="1" lang="ja-JP" altLang="en-US" sz="1847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：誰に（ターゲット）</a:t>
            </a:r>
            <a:endParaRPr kumimoji="1" lang="en-US" altLang="ja-JP" sz="1847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「みんな」ではなく「ひとり」まで絞る</a:t>
            </a:r>
            <a:endParaRPr kumimoji="1" lang="en-US" altLang="ja-JP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" name="角丸四角形 10">
            <a:extLst>
              <a:ext uri="{FF2B5EF4-FFF2-40B4-BE49-F238E27FC236}">
                <a16:creationId xmlns:a16="http://schemas.microsoft.com/office/drawing/2014/main" id="{F02946B6-D86F-0AD3-CB3F-831A471B8CB7}"/>
              </a:ext>
            </a:extLst>
          </p:cNvPr>
          <p:cNvSpPr/>
          <p:nvPr/>
        </p:nvSpPr>
        <p:spPr>
          <a:xfrm>
            <a:off x="1117460" y="6594274"/>
            <a:ext cx="8440607" cy="872460"/>
          </a:xfrm>
          <a:prstGeom prst="roundRect">
            <a:avLst>
              <a:gd name="adj" fmla="val 50000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ja-JP" altLang="en-US" sz="1847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キャッチコピー案：</a:t>
            </a: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9A0A7E85-D692-A6D0-8AB4-DBA21F22F787}"/>
              </a:ext>
            </a:extLst>
          </p:cNvPr>
          <p:cNvSpPr/>
          <p:nvPr/>
        </p:nvSpPr>
        <p:spPr>
          <a:xfrm>
            <a:off x="1117460" y="1252724"/>
            <a:ext cx="8343246" cy="950221"/>
          </a:xfrm>
          <a:prstGeom prst="roundRect">
            <a:avLst/>
          </a:prstGeom>
          <a:solidFill>
            <a:srgbClr val="FFFFD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62B50583-7258-6F98-EF16-83F2C7A25C5A}"/>
              </a:ext>
            </a:extLst>
          </p:cNvPr>
          <p:cNvSpPr/>
          <p:nvPr/>
        </p:nvSpPr>
        <p:spPr>
          <a:xfrm>
            <a:off x="1115576" y="3315535"/>
            <a:ext cx="8343246" cy="950221"/>
          </a:xfrm>
          <a:prstGeom prst="roundRect">
            <a:avLst/>
          </a:prstGeom>
          <a:solidFill>
            <a:srgbClr val="FFFFD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C525C547-8D30-4ABA-1721-822C44D115A8}"/>
              </a:ext>
            </a:extLst>
          </p:cNvPr>
          <p:cNvSpPr/>
          <p:nvPr/>
        </p:nvSpPr>
        <p:spPr>
          <a:xfrm>
            <a:off x="1098949" y="5333508"/>
            <a:ext cx="8343246" cy="950221"/>
          </a:xfrm>
          <a:prstGeom prst="roundRect">
            <a:avLst/>
          </a:prstGeom>
          <a:solidFill>
            <a:srgbClr val="FFFFD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3BD25EE3-6A94-9DD1-C9FA-04C72BE12432}"/>
              </a:ext>
            </a:extLst>
          </p:cNvPr>
          <p:cNvSpPr txBox="1"/>
          <p:nvPr/>
        </p:nvSpPr>
        <p:spPr>
          <a:xfrm>
            <a:off x="582637" y="30598"/>
            <a:ext cx="9525000" cy="5100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（参考）簡易オリエンシート</a:t>
            </a:r>
            <a:r>
              <a:rPr kumimoji="1" lang="ja-JP" altLang="en-US" sz="20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作成フォーマット　</a:t>
            </a:r>
            <a:r>
              <a:rPr kumimoji="1" lang="en-US" altLang="ja-JP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6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適宜編集してご活用ください</a:t>
            </a:r>
            <a:endParaRPr kumimoji="1"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279477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1895</TotalTime>
  <Words>72</Words>
  <Application>Microsoft Macintosh PowerPoint</Application>
  <PresentationFormat>ユーザー設定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游ゴシック</vt:lpstr>
      <vt:lpstr>Calibri</vt:lpstr>
      <vt:lpstr>Trebuchet MS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瀬崎真広</dc:creator>
  <cp:lastModifiedBy>太田みどり</cp:lastModifiedBy>
  <cp:revision>29</cp:revision>
  <cp:lastPrinted>2026-03-10T04:53:08Z</cp:lastPrinted>
  <dcterms:created xsi:type="dcterms:W3CDTF">2026-02-16T02:37:56Z</dcterms:created>
  <dcterms:modified xsi:type="dcterms:W3CDTF">2026-03-11T07:23:06Z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2026-02-16T00:00:00Z</vt:filetime>
  </property>
  <property fmtid="{D5CDD505-2E9C-101B-9397-08002B2CF9AE}" pid="3" name="LastSaved">
    <vt:filetime>2026-02-16T00:00:00Z</vt:filetime>
  </property>
  <property fmtid="{D5CDD505-2E9C-101B-9397-08002B2CF9AE}" pid="4" name="Producer">
    <vt:lpwstr>3-Heights™ PDF Merge Split Shell 6.12.1.11 (http://www.pdf-tools.com)</vt:lpwstr>
  </property>
</Properties>
</file>